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ivarosi Gabriel" initials="UG" lastIdx="1" clrIdx="0">
    <p:extLst>
      <p:ext uri="{19B8F6BF-5375-455C-9EA6-DF929625EA0E}">
        <p15:presenceInfo xmlns:p15="http://schemas.microsoft.com/office/powerpoint/2012/main" userId="S-1-12-1-1022211185-1287743442-233358242-127099929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audio1.wav>
</file>

<file path=ppt/media/audio2.wav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3ADCBE-AB11-45C5-8A2E-1CEFA49E1AC3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57EE94-B18F-4E91-84AD-4BFDAC43197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422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HELP NOW (( Az egy </a:t>
            </a:r>
            <a:r>
              <a:rPr lang="hu-HU" dirty="0" err="1"/>
              <a:t>algoztimus</a:t>
            </a:r>
            <a:r>
              <a:rPr lang="hu-HU" dirty="0"/>
              <a:t> ))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027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OH NOOOO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7793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Art is </a:t>
            </a:r>
            <a:r>
              <a:rPr lang="hu-HU" dirty="0" err="1"/>
              <a:t>my</a:t>
            </a:r>
            <a:r>
              <a:rPr lang="hu-HU" dirty="0"/>
              <a:t> </a:t>
            </a:r>
            <a:r>
              <a:rPr lang="hu-HU" dirty="0" err="1"/>
              <a:t>passion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578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Not</a:t>
            </a:r>
            <a:r>
              <a:rPr lang="hu-HU" dirty="0"/>
              <a:t> GOOD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2710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 err="1"/>
              <a:t>People</a:t>
            </a:r>
            <a:r>
              <a:rPr lang="hu-HU" dirty="0"/>
              <a:t> </a:t>
            </a:r>
            <a:r>
              <a:rPr lang="hu-HU" dirty="0" err="1"/>
              <a:t>think</a:t>
            </a:r>
            <a:r>
              <a:rPr lang="hu-HU" dirty="0"/>
              <a:t> </a:t>
            </a:r>
            <a:r>
              <a:rPr lang="hu-HU" dirty="0" err="1"/>
              <a:t>they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outsmart</a:t>
            </a:r>
            <a:r>
              <a:rPr lang="hu-HU" dirty="0"/>
              <a:t> </a:t>
            </a:r>
            <a:r>
              <a:rPr lang="hu-HU" dirty="0" err="1"/>
              <a:t>me</a:t>
            </a:r>
            <a:r>
              <a:rPr lang="hu-HU" dirty="0"/>
              <a:t>, </a:t>
            </a:r>
            <a:r>
              <a:rPr lang="hu-HU" dirty="0" err="1"/>
              <a:t>maybe</a:t>
            </a:r>
            <a:r>
              <a:rPr lang="hu-HU" dirty="0"/>
              <a:t>, </a:t>
            </a:r>
            <a:r>
              <a:rPr lang="hu-HU" dirty="0" err="1"/>
              <a:t>maybe</a:t>
            </a:r>
            <a:r>
              <a:rPr lang="hu-HU" dirty="0"/>
              <a:t>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295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Cry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more!!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7EE94-B18F-4E91-84AD-4BFDAC431972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47282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77F7CB-F69B-41FD-B5B2-C37FF0A4C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288AD87-A058-4CA9-BF3A-A4A36A5509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86785E-958E-4B95-B555-F4B9DE05E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4A64A8-45A8-4ED2-875E-C2B3D9A6F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B34E78A-A657-4F71-B60F-AE005FAD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4279145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20FD7B-35B6-4A61-A583-87A525EE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323BC15-1AF7-4D0A-8AE1-5DDDEF88E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DF5AF83-D82E-4AF0-A485-769A56011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3FD467-AB9D-40B4-9F50-EA14548B9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3C2AB43-5693-408D-97E3-BC3F2133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61595164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EC83C49-DD47-4E0E-876C-9E1DC27EB2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EE6C66-0D78-4ACE-84E3-B1C9E9D61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91BA7AB-9A52-4CAD-A8B5-9FA8772C8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6484EC1-14CE-47E3-BC90-B08E7D92C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44E5DBF-DA57-4D78-9003-69907ECF7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82733917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0CE231-8FAB-47D7-8411-3112BAC5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761D903-E39B-4F06-8176-9D1CD9643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DEABE64-7402-4BA3-8E72-A26C7D60C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D0A7165-48EA-4D2C-84DD-C5AC1AB8F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4C61613-CB4D-42E9-B4E1-ED953E81C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3534167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307CE5-C70F-464D-B6A0-8008C6DDC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71D1A31-035C-44BF-8E08-8C8B27E9D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CF9AC1E-C6C6-48AF-B65F-35049449A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FA41AA8-9C04-4F09-89ED-64017ECF0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F27592-1FF5-48C6-8E1B-8DBA2AD6C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2474427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0B9942-B727-48C2-B467-F91E1200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742ABE-44F3-4DEC-925B-77B85F1E9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78480C7-A813-4F3E-8906-B9116049E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F6570D4-7832-446F-A8A2-E8ADEED1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6D64843-700D-4D2D-9F45-799E31428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333640E-18D1-47D7-AD69-909B3D38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3261650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9B219D-5BE6-403F-A5B1-0F707A934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6B2AD95-0A35-4619-B7B5-6CEACE647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96DFF07-7910-4D8E-BA62-1F1D18ACE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529E0DD2-607B-48ED-91A4-9C20B4DE8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CDF0787-3984-45E9-BBD6-3C6E9B77F0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5868DCD3-C150-468E-821E-4447E25D2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C19A909-4209-43D2-BCD4-A784AFAC1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7883D80-3802-4FC3-96A1-D6E1F73D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8178125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8C4EAA-2741-465D-9907-DCA6F02D3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FBE47B9-6E71-4A6C-B942-F110AE426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7F053431-0B8B-4FE7-9E24-53F773284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32F0BD8-FF43-48C4-9E07-1BCA5A48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5039714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F5BDF42-657A-48A5-A58A-155C1235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83FB402-8928-489F-8763-A02788EF6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ADA3433-C592-4288-9339-9B8EAE9AC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7209030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FF3C83-ECFE-4093-87D5-F599767EC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39A3567-F479-42C5-B058-40A2BFF93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9C628CE-7F8E-471A-96D0-D1C96524E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662ABEF-186A-475E-B441-3290196E1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CF1B4C7-BEC0-4C60-B1C3-62E422206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B1A1A08-2604-440A-811D-4109BEA41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5946589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A93318-AC6E-4E7D-87E0-8C19DB71C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A612F6D-33A5-4131-8E1B-1627AF721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0C2C9A6-B703-42B3-B8A9-30D0560DC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FB416CC-26BF-4E2D-ABFD-0882D2C51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AD60887-7F09-4783-B6E2-01AADB8F0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754DEFD-501D-444E-A2F5-677D81DD2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4969164"/>
      </p:ext>
    </p:extLst>
  </p:cSld>
  <p:clrMapOvr>
    <a:masterClrMapping/>
  </p:clrMapOvr>
  <p:transition spd="slow">
    <p:randomBar dir="vert"/>
    <p:sndAc>
      <p:stSnd>
        <p:snd r:embed="rId1" name="bomb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4000">
              <a:schemeClr val="accent1">
                <a:lumMod val="45000"/>
                <a:lumOff val="55000"/>
              </a:schemeClr>
            </a:gs>
            <a:gs pos="100000">
              <a:schemeClr val="bg1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60EA91A-945D-4EDC-A15D-2981229E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A5A7BA1-5E0F-4F6C-B982-B95A475B3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536ED17-161E-402C-89C6-42C2A5CA4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CECFB-F0A3-4321-AD65-6D3A6C9CEE97}" type="datetimeFigureOut">
              <a:rPr lang="hu-HU" smtClean="0"/>
              <a:t>2023. 11. 17.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0F65A8B-30D5-491A-9811-2E3C7BA676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BFC89F6-4C66-4203-97EB-0357688449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2BCFA-5C01-4831-BA37-237C7EE45B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3076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randomBar dir="vert"/>
    <p:sndAc>
      <p:stSnd>
        <p:snd r:embed="rId13" name="bomb.wav"/>
      </p:stSnd>
    </p:sndAc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audio" Target="../media/audio1.wav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97CD6C-E4C0-45B3-A905-81C9772B29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b="1" dirty="0"/>
              <a:t>Minimum kiválasztásos rendezés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5DE9667-4364-423F-BF3C-27683D6278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By</a:t>
            </a:r>
            <a:r>
              <a:rPr lang="hu-HU" dirty="0"/>
              <a:t> Újvárosi Gábriel</a:t>
            </a:r>
          </a:p>
          <a:p>
            <a:r>
              <a:rPr lang="hu-HU" dirty="0"/>
              <a:t>Lead </a:t>
            </a:r>
            <a:r>
              <a:rPr lang="hu-HU" dirty="0" err="1"/>
              <a:t>Engineer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89009648"/>
      </p:ext>
    </p:extLst>
  </p:cSld>
  <p:clrMapOvr>
    <a:masterClrMapping/>
  </p:clrMapOvr>
  <p:transition spd="slow">
    <p:randomBar dir="vert"/>
    <p:sndAc>
      <p:stSnd>
        <p:snd r:embed="rId3" name="bomb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8DE6B86-4B82-4469-9326-45B07C3D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Minimum kiválasztásos rendezés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0EE6059-B08F-46BA-B01A-2DD50B819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Egy algoritmus ami legkisebb </a:t>
            </a:r>
            <a:r>
              <a:rPr lang="hu-HU" dirty="0" err="1"/>
              <a:t>tőll</a:t>
            </a:r>
            <a:r>
              <a:rPr lang="hu-HU" dirty="0"/>
              <a:t> a legnagyobb elemig </a:t>
            </a:r>
            <a:r>
              <a:rPr lang="hu-HU" dirty="0" err="1"/>
              <a:t>szorítoz</a:t>
            </a:r>
            <a:r>
              <a:rPr lang="hu-HU" dirty="0"/>
              <a:t>.</a:t>
            </a:r>
          </a:p>
          <a:p>
            <a:r>
              <a:rPr lang="hu-HU" dirty="0"/>
              <a:t>Mingig A legkisebb elemet keresi a listába. Azután hogy megtalálja a legkisebbet Első helybe teszi és ismétel.  Az új elemet a már szortírozott elem után teszi és a már </a:t>
            </a:r>
            <a:r>
              <a:rPr lang="hu-HU" dirty="0" err="1"/>
              <a:t>szortírozot</a:t>
            </a:r>
            <a:r>
              <a:rPr lang="hu-HU" dirty="0"/>
              <a:t> elemeket ignorálva tovább lép és ismét a legkisebb elemet kezdi keresni a szortírozástalan listában</a:t>
            </a: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F1E1744-A717-42D5-A0BC-9AA9D0B8D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565" y="4508500"/>
            <a:ext cx="8143672" cy="225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897699"/>
      </p:ext>
    </p:extLst>
  </p:cSld>
  <p:clrMapOvr>
    <a:masterClrMapping/>
  </p:clrMapOvr>
  <p:transition spd="slow">
    <p:randomBar dir="vert"/>
    <p:sndAc>
      <p:stSnd>
        <p:snd r:embed="rId3" name="bomb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41942E-D111-4A23-9D52-019E14045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Ábrázolás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266BBC9-F835-4B6E-B55F-12793F7FF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725" y="-19566"/>
            <a:ext cx="2581275" cy="2496554"/>
          </a:xfrm>
        </p:spPr>
      </p:pic>
      <p:pic>
        <p:nvPicPr>
          <p:cNvPr id="9" name="Képernyőfelvétel 8">
            <a:hlinkClick r:id="" action="ppaction://media"/>
            <a:extLst>
              <a:ext uri="{FF2B5EF4-FFF2-40B4-BE49-F238E27FC236}">
                <a16:creationId xmlns:a16="http://schemas.microsoft.com/office/drawing/2014/main" id="{CEC9D4FB-CB11-470D-A2BC-3D20A11892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6749" y="2476988"/>
            <a:ext cx="10687051" cy="401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064390"/>
      </p:ext>
    </p:extLst>
  </p:cSld>
  <p:clrMapOvr>
    <a:masterClrMapping/>
  </p:clrMapOvr>
  <p:transition spd="slow">
    <p:randomBar dir="vert"/>
    <p:sndAc>
      <p:stSnd>
        <p:snd r:embed="rId5" name="bomb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0D2E5A-7798-450B-AD1F-B403D9FB7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Teljesítmény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5D2BE0-3B03-42D0-BEBA-17DF1F250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optimalizációnak köszönhetően a cserés rendezésnél gyorsabb nagyméretű tömbök rendezésében, azonban az algoritmus futási ideje még mindig a négyzeteshez közelít.</a:t>
            </a:r>
          </a:p>
          <a:p>
            <a:endParaRPr lang="hu-HU" dirty="0"/>
          </a:p>
          <a:p>
            <a:r>
              <a:rPr lang="hu-HU" dirty="0"/>
              <a:t>Ha egy algoritmus lejárási ideje négyzetes nő az elemek hozzáadásával akkor az az algoritmus akkor exponenciálisan nő a  teljesítéshez szükségez idő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1EC0F5C0-F8CB-4C78-ACD1-B609C2142B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4711969"/>
            <a:ext cx="3535362" cy="209214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26F3A607-E117-450E-B09B-567BF76E93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700" y="4929188"/>
            <a:ext cx="1905000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47843"/>
      </p:ext>
    </p:extLst>
  </p:cSld>
  <p:clrMapOvr>
    <a:masterClrMapping/>
  </p:clrMapOvr>
  <p:transition spd="slow">
    <p:randomBar dir="vert"/>
    <p:sndAc>
      <p:stSnd>
        <p:snd r:embed="rId3" name="bomb.wav"/>
      </p:stSnd>
    </p:sndAc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FC8C54-4CA9-4FFE-AD69-87858235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A6CE56-786F-41B9-AF20-C11FA069E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 az algoritmus elvégzi a munkáját egy elég </a:t>
            </a:r>
            <a:r>
              <a:rPr lang="hu-HU" dirty="0" err="1"/>
              <a:t>effective</a:t>
            </a:r>
            <a:r>
              <a:rPr lang="hu-HU" dirty="0"/>
              <a:t> módszerrel</a:t>
            </a:r>
          </a:p>
          <a:p>
            <a:r>
              <a:rPr lang="hu-HU" dirty="0"/>
              <a:t>De Sok Elemű listák szortírozása még </a:t>
            </a:r>
            <a:r>
              <a:rPr lang="hu-HU" dirty="0" err="1"/>
              <a:t>ígyis</a:t>
            </a:r>
            <a:r>
              <a:rPr lang="hu-HU" dirty="0"/>
              <a:t> időbe fog kerülni . </a:t>
            </a:r>
          </a:p>
        </p:txBody>
      </p:sp>
    </p:spTree>
    <p:extLst>
      <p:ext uri="{BB962C8B-B14F-4D97-AF65-F5344CB8AC3E}">
        <p14:creationId xmlns:p14="http://schemas.microsoft.com/office/powerpoint/2010/main" val="2670055352"/>
      </p:ext>
    </p:extLst>
  </p:cSld>
  <p:clrMapOvr>
    <a:masterClrMapping/>
  </p:clrMapOvr>
  <p:transition spd="slow">
    <p:randomBar dir="vert"/>
    <p:sndAc>
      <p:stSnd>
        <p:snd r:embed="rId3" name="bomb.wav"/>
      </p:stSnd>
    </p:sndAc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A9558C-AF87-4B7C-8E20-85CF8890A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01F7867-2B23-4B20-AFC8-CB16DA6B0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7" y="2235993"/>
            <a:ext cx="4386263" cy="4386263"/>
          </a:xfrm>
        </p:spPr>
      </p:pic>
    </p:spTree>
    <p:extLst>
      <p:ext uri="{BB962C8B-B14F-4D97-AF65-F5344CB8AC3E}">
        <p14:creationId xmlns:p14="http://schemas.microsoft.com/office/powerpoint/2010/main" val="301132913"/>
      </p:ext>
    </p:extLst>
  </p:cSld>
  <p:clrMapOvr>
    <a:masterClrMapping/>
  </p:clrMapOvr>
  <p:transition spd="slow">
    <p:randomBar dir="vert"/>
    <p:sndAc>
      <p:stSnd>
        <p:snd r:embed="rId3" name="applause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174</Words>
  <Application>Microsoft Office PowerPoint</Application>
  <PresentationFormat>Szélesvásznú</PresentationFormat>
  <Paragraphs>29</Paragraphs>
  <Slides>6</Slides>
  <Notes>6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Minimum kiválasztásos rendezés</vt:lpstr>
      <vt:lpstr>Minimum kiválasztásos rendezés</vt:lpstr>
      <vt:lpstr>Ábrázolás</vt:lpstr>
      <vt:lpstr>Teljesítmény</vt:lpstr>
      <vt:lpstr>Összegzés </vt:lpstr>
      <vt:lpstr>Köszönöm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 Kaptam??</dc:title>
  <dc:creator>Uivarosi Gabriel</dc:creator>
  <cp:lastModifiedBy>Uivarosi Gabriel</cp:lastModifiedBy>
  <cp:revision>16</cp:revision>
  <dcterms:created xsi:type="dcterms:W3CDTF">2023-11-10T11:37:09Z</dcterms:created>
  <dcterms:modified xsi:type="dcterms:W3CDTF">2023-11-17T11:14:56Z</dcterms:modified>
</cp:coreProperties>
</file>

<file path=docProps/thumbnail.jpeg>
</file>